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5" r:id="rId6"/>
    <p:sldId id="474" r:id="rId7"/>
    <p:sldId id="473" r:id="rId8"/>
    <p:sldId id="397" r:id="rId9"/>
    <p:sldId id="472" r:id="rId10"/>
    <p:sldId id="382" r:id="rId11"/>
    <p:sldId id="453" r:id="rId12"/>
    <p:sldId id="449" r:id="rId13"/>
    <p:sldId id="454" r:id="rId14"/>
    <p:sldId id="458" r:id="rId15"/>
    <p:sldId id="460" r:id="rId16"/>
    <p:sldId id="461" r:id="rId17"/>
    <p:sldId id="462" r:id="rId18"/>
    <p:sldId id="464" r:id="rId19"/>
    <p:sldId id="468" r:id="rId20"/>
    <p:sldId id="456" r:id="rId21"/>
    <p:sldId id="467" r:id="rId22"/>
    <p:sldId id="469" r:id="rId23"/>
    <p:sldId id="463" r:id="rId24"/>
    <p:sldId id="466" r:id="rId25"/>
    <p:sldId id="470" r:id="rId26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3" autoAdjust="0"/>
    <p:restoredTop sz="50000" autoAdjust="0"/>
  </p:normalViewPr>
  <p:slideViewPr>
    <p:cSldViewPr>
      <p:cViewPr varScale="1">
        <p:scale>
          <a:sx n="127" d="100"/>
          <a:sy n="127" d="100"/>
        </p:scale>
        <p:origin x="162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presentations/schema-design-basics-emea" TargetMode="External"/><Relationship Id="rId2" Type="http://schemas.openxmlformats.org/officeDocument/2006/relationships/hyperlink" Target="https://www.youtube.com/watch?v=PIWVFUtBV1Q" TargetMode="External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udemy.com/introduction-to-the-mongodb/?couponCode=AGSGSDFREE24251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lvl="1">
              <a:lnSpc>
                <a:spcPct val="120000"/>
              </a:lnSpc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b="1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</a:t>
            </a:r>
            <a:r>
              <a:rPr lang="en-US" dirty="0" err="1">
                <a:latin typeface="Avenir Medium"/>
                <a:cs typeface="Avenir Medium"/>
              </a:rPr>
              <a:t>Robo</a:t>
            </a:r>
            <a:r>
              <a:rPr lang="en-US" dirty="0">
                <a:latin typeface="Avenir Medium"/>
                <a:cs typeface="Avenir Medium"/>
              </a:rPr>
              <a:t> 3T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(and recommend) this client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05-01_MongoDB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05-01_MongoDB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05-02_MongoDB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05-02_MongoDB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05-03_MongoDB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05-03_MongoDB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05-03_MongoDB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05-04_MongoDB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524000"/>
            <a:ext cx="82296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O'Reilly Webcast: MongoDB Schema Design: How to Think Non-Relational (2014)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https://www.youtube.com/watch?v=PIWVFUtBV1Q</a:t>
            </a:r>
            <a:endParaRPr lang="en-US" sz="20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" sz="2400" dirty="0">
                <a:latin typeface="Avenir Medium"/>
                <a:cs typeface="Avenir Medium"/>
              </a:rPr>
              <a:t>Schema Design Basics EMEA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3"/>
              </a:rPr>
              <a:t>https://www.mongodb.com/presentations/schema-design-basics-emea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Map-Reduce in 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61" y="1066800"/>
            <a:ext cx="8899639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801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04-05_MongoDB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Starts with...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3806" y="1219200"/>
            <a:ext cx="8534400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r>
              <a:rPr lang="en" sz="2000" dirty="0">
                <a:latin typeface="Avenir Medium"/>
              </a:rPr>
              <a:t>Free introductory course on MongoDB</a:t>
            </a:r>
          </a:p>
          <a:p>
            <a:pPr marL="402336" lvl="1" indent="0">
              <a:buNone/>
            </a:pPr>
            <a:endParaRPr lang="en" sz="1500" dirty="0">
              <a:latin typeface="Avenir Medium"/>
            </a:endParaRPr>
          </a:p>
          <a:p>
            <a:pPr marL="402336" lvl="1" indent="0">
              <a:buNone/>
            </a:pPr>
            <a:r>
              <a:rPr lang="en" sz="1500" dirty="0">
                <a:latin typeface="Avenir Medium"/>
                <a:hlinkClick r:id="rId2"/>
              </a:rPr>
              <a:t>https://www.udemy.com/introduction-to-the-mongodb/?couponCode=AGSGSDFREE24251</a:t>
            </a:r>
            <a:endParaRPr lang="en" sz="1500" dirty="0">
              <a:latin typeface="Avenir Medium"/>
            </a:endParaRPr>
          </a:p>
          <a:p>
            <a:pPr marL="402336" lvl="1" indent="0">
              <a:buNone/>
            </a:pPr>
            <a:endParaRPr lang="en" sz="1500" dirty="0">
              <a:latin typeface="Avenir Medium"/>
            </a:endParaRPr>
          </a:p>
          <a:p>
            <a:pPr marL="402336" lvl="1" indent="0">
              <a:buNone/>
            </a:pPr>
            <a:endParaRPr lang="en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12915</TotalTime>
  <Words>903</Words>
  <Application>Microsoft Macintosh PowerPoint</Application>
  <PresentationFormat>On-screen Show (4:3)</PresentationFormat>
  <Paragraphs>183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9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Starts with...</vt:lpstr>
      <vt:lpstr>Simple Topology of MongoDB</vt:lpstr>
      <vt:lpstr>Vertical (left) vs. Horizontal Scaling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05-02_MongoDB - Managing collections)</vt:lpstr>
      <vt:lpstr>Managing collections in MongoDB (cont.) (Topics covered in script 05-02_MongoDB - Managing collections)</vt:lpstr>
      <vt:lpstr>Basic queries in MongoDB (Topics covered in script 05-03_MongoDB - Queries (1), cursors)</vt:lpstr>
      <vt:lpstr>Basic queries in MongoDB (cont) (Topics covered in script 05-03_MongoDB - Queries (1), cursors)</vt:lpstr>
      <vt:lpstr>Cursors in MongoDB (Topics covered in script 05-03_MongoDB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Map-Reduce in  MongoDB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544</cp:revision>
  <dcterms:created xsi:type="dcterms:W3CDTF">2002-10-11T06:23:42Z</dcterms:created>
  <dcterms:modified xsi:type="dcterms:W3CDTF">2019-04-24T04:56:30Z</dcterms:modified>
</cp:coreProperties>
</file>

<file path=docProps/thumbnail.jpeg>
</file>